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74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495C138-CA77-453E-820E-46F19F81C34E}" v="35" dt="2024-12-07T23:23:14.8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tin ." userId="29198df4e8bf7322" providerId="LiveId" clId="{6495C138-CA77-453E-820E-46F19F81C34E}"/>
    <pc:docChg chg="undo redo custSel addSld delSld modSld sldOrd">
      <pc:chgData name="Nitin ." userId="29198df4e8bf7322" providerId="LiveId" clId="{6495C138-CA77-453E-820E-46F19F81C34E}" dt="2024-12-08T00:20:47.507" v="141" actId="26606"/>
      <pc:docMkLst>
        <pc:docMk/>
      </pc:docMkLst>
      <pc:sldChg chg="addSp modSp new mod">
        <pc:chgData name="Nitin ." userId="29198df4e8bf7322" providerId="LiveId" clId="{6495C138-CA77-453E-820E-46F19F81C34E}" dt="2024-12-07T23:22:13.005" v="20" actId="27614"/>
        <pc:sldMkLst>
          <pc:docMk/>
          <pc:sldMk cId="2031953356" sldId="256"/>
        </pc:sldMkLst>
        <pc:picChg chg="add mod">
          <ac:chgData name="Nitin ." userId="29198df4e8bf7322" providerId="LiveId" clId="{6495C138-CA77-453E-820E-46F19F81C34E}" dt="2024-12-07T23:22:13.005" v="20" actId="27614"/>
          <ac:picMkLst>
            <pc:docMk/>
            <pc:sldMk cId="2031953356" sldId="256"/>
            <ac:picMk id="3" creationId="{67C3D537-5E9B-45A5-FD7B-F7DF398898FF}"/>
          </ac:picMkLst>
        </pc:picChg>
      </pc:sldChg>
      <pc:sldChg chg="addSp modSp add mod">
        <pc:chgData name="Nitin ." userId="29198df4e8bf7322" providerId="LiveId" clId="{6495C138-CA77-453E-820E-46F19F81C34E}" dt="2024-12-07T23:22:16.204" v="22" actId="27614"/>
        <pc:sldMkLst>
          <pc:docMk/>
          <pc:sldMk cId="1491151768" sldId="257"/>
        </pc:sldMkLst>
        <pc:picChg chg="add mod">
          <ac:chgData name="Nitin ." userId="29198df4e8bf7322" providerId="LiveId" clId="{6495C138-CA77-453E-820E-46F19F81C34E}" dt="2024-12-07T23:22:16.204" v="22" actId="27614"/>
          <ac:picMkLst>
            <pc:docMk/>
            <pc:sldMk cId="1491151768" sldId="257"/>
            <ac:picMk id="3" creationId="{AEE8107C-DC48-72B9-BD0D-DEA6307B15BF}"/>
          </ac:picMkLst>
        </pc:picChg>
      </pc:sldChg>
      <pc:sldChg chg="addSp modSp add mod">
        <pc:chgData name="Nitin ." userId="29198df4e8bf7322" providerId="LiveId" clId="{6495C138-CA77-453E-820E-46F19F81C34E}" dt="2024-12-07T23:22:20.340" v="24" actId="27614"/>
        <pc:sldMkLst>
          <pc:docMk/>
          <pc:sldMk cId="3986534673" sldId="258"/>
        </pc:sldMkLst>
        <pc:picChg chg="add mod">
          <ac:chgData name="Nitin ." userId="29198df4e8bf7322" providerId="LiveId" clId="{6495C138-CA77-453E-820E-46F19F81C34E}" dt="2024-12-07T23:22:20.340" v="24" actId="27614"/>
          <ac:picMkLst>
            <pc:docMk/>
            <pc:sldMk cId="3986534673" sldId="258"/>
            <ac:picMk id="3" creationId="{80C1D763-02A9-6F28-D9E4-C543A073DE26}"/>
          </ac:picMkLst>
        </pc:picChg>
      </pc:sldChg>
      <pc:sldChg chg="addSp modSp add mod">
        <pc:chgData name="Nitin ." userId="29198df4e8bf7322" providerId="LiveId" clId="{6495C138-CA77-453E-820E-46F19F81C34E}" dt="2024-12-07T23:22:23.870" v="26" actId="27614"/>
        <pc:sldMkLst>
          <pc:docMk/>
          <pc:sldMk cId="3403850644" sldId="259"/>
        </pc:sldMkLst>
        <pc:picChg chg="add mod">
          <ac:chgData name="Nitin ." userId="29198df4e8bf7322" providerId="LiveId" clId="{6495C138-CA77-453E-820E-46F19F81C34E}" dt="2024-12-07T23:22:23.870" v="26" actId="27614"/>
          <ac:picMkLst>
            <pc:docMk/>
            <pc:sldMk cId="3403850644" sldId="259"/>
            <ac:picMk id="3" creationId="{46694350-28DA-63E0-6A79-68BE35706A93}"/>
          </ac:picMkLst>
        </pc:picChg>
      </pc:sldChg>
      <pc:sldChg chg="addSp modSp add mod">
        <pc:chgData name="Nitin ." userId="29198df4e8bf7322" providerId="LiveId" clId="{6495C138-CA77-453E-820E-46F19F81C34E}" dt="2024-12-07T23:22:27.650" v="29" actId="962"/>
        <pc:sldMkLst>
          <pc:docMk/>
          <pc:sldMk cId="1063719308" sldId="260"/>
        </pc:sldMkLst>
        <pc:picChg chg="add mod">
          <ac:chgData name="Nitin ." userId="29198df4e8bf7322" providerId="LiveId" clId="{6495C138-CA77-453E-820E-46F19F81C34E}" dt="2024-12-07T23:22:27.650" v="29" actId="962"/>
          <ac:picMkLst>
            <pc:docMk/>
            <pc:sldMk cId="1063719308" sldId="260"/>
            <ac:picMk id="3" creationId="{61834865-C40A-F341-1070-8ED7D299613E}"/>
          </ac:picMkLst>
        </pc:picChg>
      </pc:sldChg>
      <pc:sldChg chg="addSp modSp add mod">
        <pc:chgData name="Nitin ." userId="29198df4e8bf7322" providerId="LiveId" clId="{6495C138-CA77-453E-820E-46F19F81C34E}" dt="2024-12-07T23:22:33.373" v="32" actId="962"/>
        <pc:sldMkLst>
          <pc:docMk/>
          <pc:sldMk cId="3106150763" sldId="261"/>
        </pc:sldMkLst>
        <pc:picChg chg="add mod">
          <ac:chgData name="Nitin ." userId="29198df4e8bf7322" providerId="LiveId" clId="{6495C138-CA77-453E-820E-46F19F81C34E}" dt="2024-12-07T23:22:33.373" v="32" actId="962"/>
          <ac:picMkLst>
            <pc:docMk/>
            <pc:sldMk cId="3106150763" sldId="261"/>
            <ac:picMk id="3" creationId="{586C2757-A7F5-FCE4-8F32-F59F827506A8}"/>
          </ac:picMkLst>
        </pc:picChg>
      </pc:sldChg>
      <pc:sldChg chg="addSp modSp add mod">
        <pc:chgData name="Nitin ." userId="29198df4e8bf7322" providerId="LiveId" clId="{6495C138-CA77-453E-820E-46F19F81C34E}" dt="2024-12-07T23:22:40.199" v="35" actId="962"/>
        <pc:sldMkLst>
          <pc:docMk/>
          <pc:sldMk cId="3970905644" sldId="262"/>
        </pc:sldMkLst>
        <pc:picChg chg="add mod">
          <ac:chgData name="Nitin ." userId="29198df4e8bf7322" providerId="LiveId" clId="{6495C138-CA77-453E-820E-46F19F81C34E}" dt="2024-12-07T23:22:40.199" v="35" actId="962"/>
          <ac:picMkLst>
            <pc:docMk/>
            <pc:sldMk cId="3970905644" sldId="262"/>
            <ac:picMk id="3" creationId="{30DFEE1C-E7A0-1D74-5242-15BC85F34CD0}"/>
          </ac:picMkLst>
        </pc:picChg>
      </pc:sldChg>
      <pc:sldChg chg="addSp modSp add mod">
        <pc:chgData name="Nitin ." userId="29198df4e8bf7322" providerId="LiveId" clId="{6495C138-CA77-453E-820E-46F19F81C34E}" dt="2024-12-07T23:22:47.122" v="37" actId="27614"/>
        <pc:sldMkLst>
          <pc:docMk/>
          <pc:sldMk cId="1811185794" sldId="263"/>
        </pc:sldMkLst>
        <pc:picChg chg="add mod">
          <ac:chgData name="Nitin ." userId="29198df4e8bf7322" providerId="LiveId" clId="{6495C138-CA77-453E-820E-46F19F81C34E}" dt="2024-12-07T23:22:47.122" v="37" actId="27614"/>
          <ac:picMkLst>
            <pc:docMk/>
            <pc:sldMk cId="1811185794" sldId="263"/>
            <ac:picMk id="3" creationId="{E58D863B-03FB-EE20-374E-D5C676D7A11E}"/>
          </ac:picMkLst>
        </pc:picChg>
      </pc:sldChg>
      <pc:sldChg chg="addSp modSp add mod">
        <pc:chgData name="Nitin ." userId="29198df4e8bf7322" providerId="LiveId" clId="{6495C138-CA77-453E-820E-46F19F81C34E}" dt="2024-12-07T23:22:50.142" v="39" actId="27614"/>
        <pc:sldMkLst>
          <pc:docMk/>
          <pc:sldMk cId="1530815430" sldId="264"/>
        </pc:sldMkLst>
        <pc:picChg chg="add mod">
          <ac:chgData name="Nitin ." userId="29198df4e8bf7322" providerId="LiveId" clId="{6495C138-CA77-453E-820E-46F19F81C34E}" dt="2024-12-07T23:22:50.142" v="39" actId="27614"/>
          <ac:picMkLst>
            <pc:docMk/>
            <pc:sldMk cId="1530815430" sldId="264"/>
            <ac:picMk id="3" creationId="{107946FE-602F-846C-5228-D7D5CB0A3DDA}"/>
          </ac:picMkLst>
        </pc:picChg>
      </pc:sldChg>
      <pc:sldChg chg="addSp modSp add mod">
        <pc:chgData name="Nitin ." userId="29198df4e8bf7322" providerId="LiveId" clId="{6495C138-CA77-453E-820E-46F19F81C34E}" dt="2024-12-07T23:22:53.147" v="41" actId="27614"/>
        <pc:sldMkLst>
          <pc:docMk/>
          <pc:sldMk cId="1160820502" sldId="265"/>
        </pc:sldMkLst>
        <pc:picChg chg="add mod">
          <ac:chgData name="Nitin ." userId="29198df4e8bf7322" providerId="LiveId" clId="{6495C138-CA77-453E-820E-46F19F81C34E}" dt="2024-12-07T23:22:53.147" v="41" actId="27614"/>
          <ac:picMkLst>
            <pc:docMk/>
            <pc:sldMk cId="1160820502" sldId="265"/>
            <ac:picMk id="3" creationId="{CD200342-BB9A-17B1-72CE-EE073E569478}"/>
          </ac:picMkLst>
        </pc:picChg>
      </pc:sldChg>
      <pc:sldChg chg="addSp modSp add mod">
        <pc:chgData name="Nitin ." userId="29198df4e8bf7322" providerId="LiveId" clId="{6495C138-CA77-453E-820E-46F19F81C34E}" dt="2024-12-07T23:22:57.090" v="43" actId="27614"/>
        <pc:sldMkLst>
          <pc:docMk/>
          <pc:sldMk cId="1112608441" sldId="266"/>
        </pc:sldMkLst>
        <pc:picChg chg="add mod">
          <ac:chgData name="Nitin ." userId="29198df4e8bf7322" providerId="LiveId" clId="{6495C138-CA77-453E-820E-46F19F81C34E}" dt="2024-12-07T23:22:57.090" v="43" actId="27614"/>
          <ac:picMkLst>
            <pc:docMk/>
            <pc:sldMk cId="1112608441" sldId="266"/>
            <ac:picMk id="3" creationId="{235FCA9B-A9B9-683E-274F-FDFF9EB3FC23}"/>
          </ac:picMkLst>
        </pc:picChg>
      </pc:sldChg>
      <pc:sldChg chg="addSp modSp add mod">
        <pc:chgData name="Nitin ." userId="29198df4e8bf7322" providerId="LiveId" clId="{6495C138-CA77-453E-820E-46F19F81C34E}" dt="2024-12-07T23:22:59.864" v="45" actId="27614"/>
        <pc:sldMkLst>
          <pc:docMk/>
          <pc:sldMk cId="996168196" sldId="267"/>
        </pc:sldMkLst>
        <pc:picChg chg="add mod">
          <ac:chgData name="Nitin ." userId="29198df4e8bf7322" providerId="LiveId" clId="{6495C138-CA77-453E-820E-46F19F81C34E}" dt="2024-12-07T23:22:59.864" v="45" actId="27614"/>
          <ac:picMkLst>
            <pc:docMk/>
            <pc:sldMk cId="996168196" sldId="267"/>
            <ac:picMk id="3" creationId="{1AFAD28D-3074-12E0-C984-63A580D0BE71}"/>
          </ac:picMkLst>
        </pc:picChg>
      </pc:sldChg>
      <pc:sldChg chg="addSp modSp add mod">
        <pc:chgData name="Nitin ." userId="29198df4e8bf7322" providerId="LiveId" clId="{6495C138-CA77-453E-820E-46F19F81C34E}" dt="2024-12-07T23:23:02.725" v="47" actId="27614"/>
        <pc:sldMkLst>
          <pc:docMk/>
          <pc:sldMk cId="3693922479" sldId="268"/>
        </pc:sldMkLst>
        <pc:picChg chg="add mod">
          <ac:chgData name="Nitin ." userId="29198df4e8bf7322" providerId="LiveId" clId="{6495C138-CA77-453E-820E-46F19F81C34E}" dt="2024-12-07T23:23:02.725" v="47" actId="27614"/>
          <ac:picMkLst>
            <pc:docMk/>
            <pc:sldMk cId="3693922479" sldId="268"/>
            <ac:picMk id="3" creationId="{8FC0DF69-6E4E-DC66-B467-F7F260419EC7}"/>
          </ac:picMkLst>
        </pc:picChg>
      </pc:sldChg>
      <pc:sldChg chg="addSp modSp add mod">
        <pc:chgData name="Nitin ." userId="29198df4e8bf7322" providerId="LiveId" clId="{6495C138-CA77-453E-820E-46F19F81C34E}" dt="2024-12-07T23:23:05.559" v="49" actId="27614"/>
        <pc:sldMkLst>
          <pc:docMk/>
          <pc:sldMk cId="4106860402" sldId="269"/>
        </pc:sldMkLst>
        <pc:picChg chg="add mod">
          <ac:chgData name="Nitin ." userId="29198df4e8bf7322" providerId="LiveId" clId="{6495C138-CA77-453E-820E-46F19F81C34E}" dt="2024-12-07T23:23:05.559" v="49" actId="27614"/>
          <ac:picMkLst>
            <pc:docMk/>
            <pc:sldMk cId="4106860402" sldId="269"/>
            <ac:picMk id="3" creationId="{3701B8EC-A4E4-C009-1B14-C4B987EE6F16}"/>
          </ac:picMkLst>
        </pc:picChg>
      </pc:sldChg>
      <pc:sldChg chg="addSp modSp add mod">
        <pc:chgData name="Nitin ." userId="29198df4e8bf7322" providerId="LiveId" clId="{6495C138-CA77-453E-820E-46F19F81C34E}" dt="2024-12-07T23:23:08.421" v="52" actId="962"/>
        <pc:sldMkLst>
          <pc:docMk/>
          <pc:sldMk cId="2579914039" sldId="270"/>
        </pc:sldMkLst>
        <pc:picChg chg="add mod">
          <ac:chgData name="Nitin ." userId="29198df4e8bf7322" providerId="LiveId" clId="{6495C138-CA77-453E-820E-46F19F81C34E}" dt="2024-12-07T23:23:08.421" v="52" actId="962"/>
          <ac:picMkLst>
            <pc:docMk/>
            <pc:sldMk cId="2579914039" sldId="270"/>
            <ac:picMk id="3" creationId="{E852C550-1336-369B-BC2B-B47104772F79}"/>
          </ac:picMkLst>
        </pc:picChg>
      </pc:sldChg>
      <pc:sldChg chg="addSp modSp add mod">
        <pc:chgData name="Nitin ." userId="29198df4e8bf7322" providerId="LiveId" clId="{6495C138-CA77-453E-820E-46F19F81C34E}" dt="2024-12-07T23:23:12.218" v="55" actId="962"/>
        <pc:sldMkLst>
          <pc:docMk/>
          <pc:sldMk cId="2926525973" sldId="271"/>
        </pc:sldMkLst>
        <pc:picChg chg="add mod">
          <ac:chgData name="Nitin ." userId="29198df4e8bf7322" providerId="LiveId" clId="{6495C138-CA77-453E-820E-46F19F81C34E}" dt="2024-12-07T23:23:12.218" v="55" actId="962"/>
          <ac:picMkLst>
            <pc:docMk/>
            <pc:sldMk cId="2926525973" sldId="271"/>
            <ac:picMk id="3" creationId="{3B2E7E0D-CDC8-5091-DE88-16D8E7EF35FC}"/>
          </ac:picMkLst>
        </pc:picChg>
      </pc:sldChg>
      <pc:sldChg chg="addSp modSp add mod">
        <pc:chgData name="Nitin ." userId="29198df4e8bf7322" providerId="LiveId" clId="{6495C138-CA77-453E-820E-46F19F81C34E}" dt="2024-12-07T23:23:16.365" v="57" actId="27614"/>
        <pc:sldMkLst>
          <pc:docMk/>
          <pc:sldMk cId="4241033901" sldId="272"/>
        </pc:sldMkLst>
        <pc:picChg chg="add mod">
          <ac:chgData name="Nitin ." userId="29198df4e8bf7322" providerId="LiveId" clId="{6495C138-CA77-453E-820E-46F19F81C34E}" dt="2024-12-07T23:23:16.365" v="57" actId="27614"/>
          <ac:picMkLst>
            <pc:docMk/>
            <pc:sldMk cId="4241033901" sldId="272"/>
            <ac:picMk id="3" creationId="{81CF09FC-4DBB-04DD-313F-BBB96FFBCFFC}"/>
          </ac:picMkLst>
        </pc:picChg>
      </pc:sldChg>
      <pc:sldChg chg="addSp modSp new mod ord setBg">
        <pc:chgData name="Nitin ." userId="29198df4e8bf7322" providerId="LiveId" clId="{6495C138-CA77-453E-820E-46F19F81C34E}" dt="2024-12-08T00:20:47.507" v="141" actId="26606"/>
        <pc:sldMkLst>
          <pc:docMk/>
          <pc:sldMk cId="1325514823" sldId="273"/>
        </pc:sldMkLst>
        <pc:spChg chg="mod">
          <ac:chgData name="Nitin ." userId="29198df4e8bf7322" providerId="LiveId" clId="{6495C138-CA77-453E-820E-46F19F81C34E}" dt="2024-12-08T00:20:47.507" v="141" actId="26606"/>
          <ac:spMkLst>
            <pc:docMk/>
            <pc:sldMk cId="1325514823" sldId="273"/>
            <ac:spMk id="2" creationId="{B1356428-058D-B5AE-2003-C12D62E9010F}"/>
          </ac:spMkLst>
        </pc:spChg>
        <pc:spChg chg="mod">
          <ac:chgData name="Nitin ." userId="29198df4e8bf7322" providerId="LiveId" clId="{6495C138-CA77-453E-820E-46F19F81C34E}" dt="2024-12-08T00:20:47.507" v="141" actId="26606"/>
          <ac:spMkLst>
            <pc:docMk/>
            <pc:sldMk cId="1325514823" sldId="273"/>
            <ac:spMk id="3" creationId="{BF5DC4C7-D734-735E-2BB3-7A7AF0FE4A33}"/>
          </ac:spMkLst>
        </pc:spChg>
        <pc:spChg chg="add">
          <ac:chgData name="Nitin ." userId="29198df4e8bf7322" providerId="LiveId" clId="{6495C138-CA77-453E-820E-46F19F81C34E}" dt="2024-12-08T00:20:47.507" v="141" actId="26606"/>
          <ac:spMkLst>
            <pc:docMk/>
            <pc:sldMk cId="1325514823" sldId="273"/>
            <ac:spMk id="8" creationId="{C3896A03-3945-419A-B66B-4EE266EDD152}"/>
          </ac:spMkLst>
        </pc:spChg>
        <pc:spChg chg="add">
          <ac:chgData name="Nitin ." userId="29198df4e8bf7322" providerId="LiveId" clId="{6495C138-CA77-453E-820E-46F19F81C34E}" dt="2024-12-08T00:20:47.507" v="141" actId="26606"/>
          <ac:spMkLst>
            <pc:docMk/>
            <pc:sldMk cId="1325514823" sldId="273"/>
            <ac:spMk id="10" creationId="{B34F5AD2-EDBD-4BBD-A55C-EAFFD0C7097A}"/>
          </ac:spMkLst>
        </pc:spChg>
      </pc:sldChg>
      <pc:sldChg chg="add del">
        <pc:chgData name="Nitin ." userId="29198df4e8bf7322" providerId="LiveId" clId="{6495C138-CA77-453E-820E-46F19F81C34E}" dt="2024-12-07T23:22:03.409" v="18"/>
        <pc:sldMkLst>
          <pc:docMk/>
          <pc:sldMk cId="3976335736" sldId="273"/>
        </pc:sldMkLst>
      </pc:sldChg>
      <pc:sldChg chg="addSp modSp new mod setBg">
        <pc:chgData name="Nitin ." userId="29198df4e8bf7322" providerId="LiveId" clId="{6495C138-CA77-453E-820E-46F19F81C34E}" dt="2024-12-08T00:20:41.546" v="140" actId="26606"/>
        <pc:sldMkLst>
          <pc:docMk/>
          <pc:sldMk cId="4154878885" sldId="274"/>
        </pc:sldMkLst>
        <pc:spChg chg="mod">
          <ac:chgData name="Nitin ." userId="29198df4e8bf7322" providerId="LiveId" clId="{6495C138-CA77-453E-820E-46F19F81C34E}" dt="2024-12-08T00:20:41.546" v="140" actId="26606"/>
          <ac:spMkLst>
            <pc:docMk/>
            <pc:sldMk cId="4154878885" sldId="274"/>
            <ac:spMk id="2" creationId="{34C4C36E-C0B0-4A7F-DB76-73E82CA8137F}"/>
          </ac:spMkLst>
        </pc:spChg>
        <pc:spChg chg="mod">
          <ac:chgData name="Nitin ." userId="29198df4e8bf7322" providerId="LiveId" clId="{6495C138-CA77-453E-820E-46F19F81C34E}" dt="2024-12-08T00:20:41.546" v="140" actId="26606"/>
          <ac:spMkLst>
            <pc:docMk/>
            <pc:sldMk cId="4154878885" sldId="274"/>
            <ac:spMk id="3" creationId="{B207743D-EC29-1562-34C6-A33EBECF6512}"/>
          </ac:spMkLst>
        </pc:spChg>
        <pc:spChg chg="add">
          <ac:chgData name="Nitin ." userId="29198df4e8bf7322" providerId="LiveId" clId="{6495C138-CA77-453E-820E-46F19F81C34E}" dt="2024-12-08T00:20:41.546" v="140" actId="26606"/>
          <ac:spMkLst>
            <pc:docMk/>
            <pc:sldMk cId="4154878885" sldId="274"/>
            <ac:spMk id="8" creationId="{6F5A5072-7B47-4D32-B52A-4EBBF590B8A5}"/>
          </ac:spMkLst>
        </pc:spChg>
        <pc:spChg chg="add">
          <ac:chgData name="Nitin ." userId="29198df4e8bf7322" providerId="LiveId" clId="{6495C138-CA77-453E-820E-46F19F81C34E}" dt="2024-12-08T00:20:41.546" v="140" actId="26606"/>
          <ac:spMkLst>
            <pc:docMk/>
            <pc:sldMk cId="4154878885" sldId="274"/>
            <ac:spMk id="10" creationId="{9715DAF0-AE1B-46C9-8A6B-DB2AA05AB91D}"/>
          </ac:spMkLst>
        </pc:spChg>
        <pc:spChg chg="add">
          <ac:chgData name="Nitin ." userId="29198df4e8bf7322" providerId="LiveId" clId="{6495C138-CA77-453E-820E-46F19F81C34E}" dt="2024-12-08T00:20:41.546" v="140" actId="26606"/>
          <ac:spMkLst>
            <pc:docMk/>
            <pc:sldMk cId="4154878885" sldId="274"/>
            <ac:spMk id="12" creationId="{6016219D-510E-4184-9090-6D5578A87BD1}"/>
          </ac:spMkLst>
        </pc:spChg>
        <pc:spChg chg="add">
          <ac:chgData name="Nitin ." userId="29198df4e8bf7322" providerId="LiveId" clId="{6495C138-CA77-453E-820E-46F19F81C34E}" dt="2024-12-08T00:20:41.546" v="140" actId="26606"/>
          <ac:spMkLst>
            <pc:docMk/>
            <pc:sldMk cId="4154878885" sldId="274"/>
            <ac:spMk id="14" creationId="{AFF4A713-7B75-4B21-90D7-5AB19547C728}"/>
          </ac:spMkLst>
        </pc:spChg>
        <pc:spChg chg="add">
          <ac:chgData name="Nitin ." userId="29198df4e8bf7322" providerId="LiveId" clId="{6495C138-CA77-453E-820E-46F19F81C34E}" dt="2024-12-08T00:20:41.546" v="140" actId="26606"/>
          <ac:spMkLst>
            <pc:docMk/>
            <pc:sldMk cId="4154878885" sldId="274"/>
            <ac:spMk id="16" creationId="{DC631C0B-6DA6-4E57-8231-CE32B3434A7E}"/>
          </ac:spMkLst>
        </pc:spChg>
        <pc:spChg chg="add">
          <ac:chgData name="Nitin ." userId="29198df4e8bf7322" providerId="LiveId" clId="{6495C138-CA77-453E-820E-46F19F81C34E}" dt="2024-12-08T00:20:41.546" v="140" actId="26606"/>
          <ac:spMkLst>
            <pc:docMk/>
            <pc:sldMk cId="4154878885" sldId="274"/>
            <ac:spMk id="18" creationId="{C29501E6-A978-4A61-9689-9085AF97A53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3953E-469A-2F55-7E73-54ADB5B3FE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0BB595-8058-EDD1-FA98-3696BB9EBA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964365-F19D-1A4A-83DB-D12EF3DB9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0C992-B67E-2D4D-D151-2F7452AEC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0FDFA-7070-2F35-6B0E-7AB829ED4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584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7996F-112C-9C87-EA2C-F326E5DE9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B2DDD9-4772-41C4-CCD2-93B16785B3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274BA-18CC-CED3-E4FD-56A8014C8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864E-1EB8-C741-C5B1-A7EC07FFA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E8FBC-9F98-656D-DD0E-F7DBDCA7B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552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E582F8-4683-86C9-4056-1DC0ABD51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3210BF-BFFB-55E2-CBC2-99556622D0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86667-604D-C888-4B72-833350473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81D2BD-1D71-2DD6-2052-AD7EDB6E6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4F19B-CDE2-20EE-3999-6611679E6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47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2140A-7065-2662-7AD0-6209D5344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FB2E9F-8800-F822-A2A2-7D3999C28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241D2-C756-900D-A7EF-2421D9C8E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8C485-86F1-256C-D2B2-5E3976FD1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EE411-A4A2-1362-6365-2E64E3D62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427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E4E9E-B74E-75EF-0FE3-74591793C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B6BA4-4213-7840-20CF-E30001A68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4A687-1AC2-91BB-AA7C-F51DD8870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B558D-0D15-1AE3-47FA-808130AFC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6720F-9E88-3A26-83CA-6F9F9E20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44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35FF8-FEA8-0E94-0546-4B0B9DD32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01293-4D3A-5F7D-ACE2-D7D710F757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8058F7-A983-D8CA-C563-5FB067D036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ADC73-1580-CDA8-300E-D487BD16E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853DFD-69A7-CA69-53BB-2751F0D60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A54E4E-E279-3972-0B92-FBDBE109C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841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CC0425-8BD5-0D1E-9B2E-3BC67C442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2B45C-C779-F111-12B0-AF6A04E2AB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E797F1-E063-A836-F733-F8518051D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15D8C5-73D9-FA4F-E902-76B40ADE1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D5537D-F931-E0B4-C51F-307A1B247D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2BBD79-5329-ACA9-DBBE-5532D87C8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83917-7C7A-C22B-F88D-66135BADA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7E3C09-3647-4515-AF81-AF418235F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622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2EE3C-704A-275C-EF4F-9677200A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34DC20-1055-7B39-0712-3CE48B889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2D4C5E-47B5-44CC-0C4C-717C4AA72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F2945D-3F85-F85D-8556-7AD183819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50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F3DAA4-9206-AE18-3220-75BBA714C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8CA8FD-67F5-62EB-7447-C0774F017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4E71E-E095-922C-0069-980B8004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460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DFBDA-E665-6B99-C816-2B4D73669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B1424-9BB9-D7D9-FE85-2DFBDB080A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796882-5EB1-D5D6-B930-B3A9FBEB4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9EA263-4A5C-3D7A-6750-7A20C0398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2010A2-D747-E57A-6DB4-B9637254B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9FAC0-1B96-54F4-D46B-BF2E31143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821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A8457-CC14-6187-61FB-8710A5D67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C31DC1-7C8A-943E-0A77-35A4545FA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F56E74-8AC8-7808-F13F-4A01CD158D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813231-6860-D1D7-5509-631A36015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16937-90A5-66F0-C19D-F4AFF641E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72CF4-3086-1C48-9826-DAEE7F3F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791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C972D5-9C21-BFD7-D93E-6D5769C3E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CBAFC7-8233-E393-1834-7CF5A0676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DBE675-C895-2636-7DF0-EF2AFC3D70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11AE8F-61D0-4CD2-8024-7271A34173EB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452A3-257D-AF89-35C1-B8F1E18DBE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44A0E-0361-1678-6045-67A7E12AEF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CAB16D-C367-4015-9F35-ABCCFA0D2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10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8344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356428-058D-B5AE-2003-C12D62E90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5558" y="637762"/>
            <a:ext cx="4284397" cy="5576770"/>
          </a:xfrm>
        </p:spPr>
        <p:txBody>
          <a:bodyPr anchor="ctr">
            <a:normAutofit/>
          </a:bodyPr>
          <a:lstStyle/>
          <a:p>
            <a:pPr algn="l"/>
            <a:r>
              <a:rPr lang="en-US" sz="6600" b="1" i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Analyze data in a data lake with Spark</a:t>
            </a:r>
            <a:endParaRPr lang="en-US" sz="66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5DC4C7-D734-735E-2BB3-7A7AF0FE4A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9464" y="637762"/>
            <a:ext cx="4305881" cy="5860946"/>
          </a:xfrm>
        </p:spPr>
        <p:txBody>
          <a:bodyPr anchor="ctr">
            <a:normAutofit/>
          </a:bodyPr>
          <a:lstStyle/>
          <a:p>
            <a:pPr algn="l"/>
            <a:r>
              <a:rPr lang="en-US" sz="4000" b="1"/>
              <a:t>BY NITIN</a:t>
            </a:r>
          </a:p>
        </p:txBody>
      </p:sp>
    </p:spTree>
    <p:extLst>
      <p:ext uri="{BB962C8B-B14F-4D97-AF65-F5344CB8AC3E}">
        <p14:creationId xmlns:p14="http://schemas.microsoft.com/office/powerpoint/2010/main" val="1325514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3F6E3B-C64D-8E0C-434C-5C60568EC7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58D863B-03FB-EE20-374E-D5C676D7A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857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9E0260-B644-DA72-F035-EF1FFB36B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07946FE-602F-846C-5228-D7D5CB0A3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15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A669C-B44C-861E-9D72-C2C90B506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D200342-BB9A-17B1-72CE-EE073E569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8205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769E1-F645-E9C2-7BAC-6EE03CC6C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35FCA9B-A9B9-683E-274F-FDFF9EB3FC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084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CF82DC-8DCC-E649-6F42-976C6A56A9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AFAD28D-3074-12E0-C984-63A580D0BE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1681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884A1-105C-B0AA-A196-963847A6C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FC0DF69-6E4E-DC66-B467-F7F260419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922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02A317-1EDC-FFD3-0A36-648444783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701B8EC-A4E4-C009-1B14-C4B987EE6F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8604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09181-25F2-5151-98DA-9A46E74069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E852C550-1336-369B-BC2B-B47104772F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9140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490761-29AF-0813-4B2E-10F576EA5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B2E7E0D-CDC8-5091-DE88-16D8E7EF3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5259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6F0DA5-DE01-5A91-C535-975A7D9C87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1CF09FC-4DBB-04DD-313F-BBB96FFBC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033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C4C36E-C0B0-4A7F-DB76-73E82CA81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7743D-EC29-1562-34C6-A33EBECF65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Analyzed data in a data lake using spark.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Learned how to aggregate and group data in data frames.</a:t>
            </a:r>
            <a:endParaRPr lang="en-US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878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7C3D537-5E9B-45A5-FD7B-F7DF398898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53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57397C-BFC9-10C6-5B19-3FD0814B4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EE8107C-DC48-72B9-BD0D-DEA6307B15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151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0C6F57-B9CB-2621-7C54-461E4103A0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0C1D763-02A9-6F28-D9E4-C543A073D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534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852A8-1BC6-2594-5836-840D26B4D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6694350-28DA-63E0-6A79-68BE35706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50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16FF23-B85C-367A-3EAD-CECAD9A91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1834865-C40A-F341-1070-8ED7D29961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719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4AE803-BBFB-A7CE-986C-BE296F8FEA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86C2757-A7F5-FCE4-8F32-F59F82750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150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44F888-734C-12BA-98BC-63FE0F2E0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0DFEE1C-E7A0-1D74-5242-15BC85F34C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056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31</Words>
  <Application>Microsoft Office PowerPoint</Application>
  <PresentationFormat>Widescreen</PresentationFormat>
  <Paragraphs>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Times New Roman</vt:lpstr>
      <vt:lpstr>Office Theme</vt:lpstr>
      <vt:lpstr>Analyze data in a data lake with Spark</vt:lpstr>
      <vt:lpstr>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Nitin .</dc:creator>
  <cp:lastModifiedBy>Nitin .</cp:lastModifiedBy>
  <cp:revision>1</cp:revision>
  <dcterms:created xsi:type="dcterms:W3CDTF">2024-12-07T23:21:37Z</dcterms:created>
  <dcterms:modified xsi:type="dcterms:W3CDTF">2024-12-08T00:20:49Z</dcterms:modified>
</cp:coreProperties>
</file>

<file path=docProps/thumbnail.jpeg>
</file>